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3959" r:id="rId3"/>
    <p:sldId id="452" r:id="rId4"/>
    <p:sldId id="3981" r:id="rId5"/>
    <p:sldId id="3960" r:id="rId6"/>
    <p:sldId id="3970" r:id="rId7"/>
    <p:sldId id="3965" r:id="rId8"/>
    <p:sldId id="3991" r:id="rId9"/>
    <p:sldId id="3992" r:id="rId10"/>
    <p:sldId id="3998" r:id="rId11"/>
    <p:sldId id="3999" r:id="rId12"/>
    <p:sldId id="3977" r:id="rId13"/>
    <p:sldId id="3976" r:id="rId14"/>
    <p:sldId id="3993" r:id="rId15"/>
    <p:sldId id="446" r:id="rId16"/>
    <p:sldId id="399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8760" autoAdjust="0"/>
  </p:normalViewPr>
  <p:slideViewPr>
    <p:cSldViewPr snapToGrid="0">
      <p:cViewPr varScale="1">
        <p:scale>
          <a:sx n="89" d="100"/>
          <a:sy n="89" d="100"/>
        </p:scale>
        <p:origin x="2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8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6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microsoft.com/office/2007/relationships/hdphoto" Target="../media/hdphoto4.wdp"/><Relationship Id="rId5" Type="http://schemas.openxmlformats.org/officeDocument/2006/relationships/image" Target="../media/image49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media" Target="../media/media2.wav"/><Relationship Id="rId7" Type="http://schemas.openxmlformats.org/officeDocument/2006/relationships/image" Target="../media/image28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0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7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2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19" y="539752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920117" y="2290419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353587" y="1556005"/>
            <a:ext cx="3935572" cy="4599041"/>
            <a:chOff x="259746" y="1583812"/>
            <a:chExt cx="3935573" cy="4599039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59746" y="2199995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59746" y="1583812"/>
              <a:ext cx="3935573" cy="572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274" y="2291490"/>
              <a:ext cx="2485848" cy="126494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43949" y="4708565"/>
              <a:ext cx="2655350" cy="1474286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21338" y="4062064"/>
              <a:ext cx="3783071" cy="572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615950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21338" y="4779058"/>
              <a:ext cx="990352" cy="1259122"/>
              <a:chOff x="7511326" y="4031459"/>
              <a:chExt cx="992941" cy="133408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11326" y="4737799"/>
                <a:ext cx="992941" cy="627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587873" y="4031459"/>
                <a:ext cx="869772" cy="666774"/>
              </a:xfrm>
              <a:prstGeom prst="rect">
                <a:avLst/>
              </a:prstGeom>
            </p:spPr>
          </p:pic>
        </p:grpSp>
        <p:cxnSp>
          <p:nvCxnSpPr>
            <p:cNvPr id="29" name="原创设计师QQ598969553      _2"/>
            <p:cNvCxnSpPr/>
            <p:nvPr/>
          </p:nvCxnSpPr>
          <p:spPr>
            <a:xfrm flipV="1">
              <a:off x="1110545" y="3924478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1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88" y="1391608"/>
            <a:ext cx="7326071" cy="4926640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781017" y="3926330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4017815" y="2659380"/>
            <a:ext cx="2986831" cy="2461260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3"/>
            <a:ext cx="2840344" cy="20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89292" y="1497524"/>
            <a:ext cx="860964" cy="1199067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工业噪音隔离和听觉保护，助听器与特种行业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≧1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010" y="165650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0679" y="164777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76627" y="165650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85001" y="3317919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7446" y="3591671"/>
              <a:ext cx="292096" cy="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7446" y="4026489"/>
              <a:ext cx="292096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93322"/>
              <a:ext cx="756229" cy="1874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4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9708515" y="1218565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9707880" y="1788491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010" y="1661342"/>
            <a:ext cx="3403070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343941" y="1650611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47877" y="1655668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5338604" y="4027956"/>
            <a:ext cx="5630782" cy="2348752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6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23" y="1901480"/>
            <a:ext cx="4675853" cy="4148354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681977" y="1528577"/>
            <a:ext cx="6848883" cy="48467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b="0" i="0" dirty="0" err="1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lvl="1" indent="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39682" y="60706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音频流</a:t>
                      </a: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778497" y="1289765"/>
            <a:ext cx="10702397" cy="2544000"/>
            <a:chOff x="505162" y="969655"/>
            <a:chExt cx="8026798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6090051" y="1045023"/>
              <a:ext cx="1252489" cy="28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28746" y="1045806"/>
              <a:ext cx="1848326" cy="1772692"/>
              <a:chOff x="2813140" y="987662"/>
              <a:chExt cx="1848326" cy="177269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813140" y="235831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8" name="原创设计师QQ598969553      _2"/>
            <p:cNvCxnSpPr/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/>
            <p:cNvCxnSpPr/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/>
            <p:cNvGrpSpPr/>
            <p:nvPr/>
          </p:nvGrpSpPr>
          <p:grpSpPr>
            <a:xfrm>
              <a:off x="4803748" y="1389754"/>
              <a:ext cx="3728212" cy="1440000"/>
              <a:chOff x="4792855" y="1331610"/>
              <a:chExt cx="3728212" cy="1440000"/>
            </a:xfrm>
          </p:grpSpPr>
          <p:sp>
            <p:nvSpPr>
              <p:cNvPr id="52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6824664" y="1397310"/>
                <a:ext cx="1696403" cy="1339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功能完整的评估板，用于在线调试、评估音效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USB-C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，适配多种模块，快速扩展应用方案</a:t>
                </a:r>
                <a:endParaRPr lang="zh-CN" altLang="en-US" sz="14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pic>
        <p:nvPicPr>
          <p:cNvPr id="25" name="图片 24" descr="/private/var/folders/4l/w4q5nvpd1dz44mqc998fxlp80000gn/T/com.kingsoft.wpsoffice.mac/photoedit2/20230306203235/temp.pngtemp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</p:spTree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2129</Words>
  <Application>Microsoft Office PowerPoint</Application>
  <PresentationFormat>宽屏</PresentationFormat>
  <Paragraphs>407</Paragraphs>
  <Slides>15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490</cp:revision>
  <dcterms:created xsi:type="dcterms:W3CDTF">2023-03-06T14:31:46Z</dcterms:created>
  <dcterms:modified xsi:type="dcterms:W3CDTF">2023-03-14T04:10:37Z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4AFEDA0E088436480EF905640292EFF9_43</vt:lpwstr>
  </property>
  <property fmtid="{D5CDD505-2E9C-101B-9397-08002B2CF9AE}" pid="3" name="KSOProductBuildVer">
    <vt:lpwstr>2052-5.2.1.7798</vt:lpwstr>
  </property>
</Properties>
</file>